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71" r:id="rId2"/>
    <p:sldId id="282" r:id="rId3"/>
    <p:sldId id="281" r:id="rId4"/>
    <p:sldId id="270" r:id="rId5"/>
    <p:sldId id="285" r:id="rId6"/>
    <p:sldId id="266" r:id="rId7"/>
    <p:sldId id="272" r:id="rId8"/>
    <p:sldId id="287" r:id="rId9"/>
    <p:sldId id="273" r:id="rId10"/>
    <p:sldId id="286" r:id="rId11"/>
    <p:sldId id="274" r:id="rId12"/>
    <p:sldId id="275" r:id="rId13"/>
    <p:sldId id="288" r:id="rId14"/>
    <p:sldId id="276" r:id="rId15"/>
    <p:sldId id="289" r:id="rId16"/>
    <p:sldId id="290" r:id="rId17"/>
    <p:sldId id="267" r:id="rId18"/>
    <p:sldId id="257" r:id="rId19"/>
    <p:sldId id="284" r:id="rId20"/>
    <p:sldId id="278" r:id="rId21"/>
    <p:sldId id="269" r:id="rId22"/>
    <p:sldId id="291" r:id="rId23"/>
    <p:sldId id="293" r:id="rId24"/>
    <p:sldId id="26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9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AA1F6-AEF7-4C72-8D2B-317C8DD46E97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C0028-B5EF-4F61-BBEB-05C77A96A12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276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C0028-B5EF-4F61-BBEB-05C77A96A12D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3861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4987B2-296C-444C-8E71-35D23776293D}" type="datetimeFigureOut">
              <a:rPr lang="it-IT" smtClean="0"/>
              <a:pPr/>
              <a:t>09/11/2018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57E8CD-DCC7-4220-9560-136990357BA4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eticarim.it/?fbclid=IwAR0zLqzVM4Fezii25TlkETxy2800QtrPWoFuF4LoVoGKaw8HJFTKmpWVDGk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Associazione Alzheimer Rimini o.n.l.u.s.</a:t>
            </a:r>
            <a:endParaRPr lang="it-IT" sz="5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egnaposto testo 13"/>
          <p:cNvSpPr>
            <a:spLocks noGrp="1"/>
          </p:cNvSpPr>
          <p:nvPr>
            <p:ph type="body" sz="half" idx="3"/>
          </p:nvPr>
        </p:nvSpPr>
        <p:spPr>
          <a:xfrm>
            <a:off x="4932040" y="2492895"/>
            <a:ext cx="3600400" cy="3802107"/>
          </a:xfrm>
        </p:spPr>
        <p:txBody>
          <a:bodyPr>
            <a:normAutofit fontScale="62500" lnSpcReduction="20000"/>
          </a:bodyPr>
          <a:lstStyle/>
          <a:p>
            <a:r>
              <a:rPr lang="it-IT" sz="5900" b="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Punto di </a:t>
            </a:r>
            <a:r>
              <a:rPr lang="it-IT" sz="5900" b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ascolto </a:t>
            </a:r>
          </a:p>
          <a:p>
            <a:r>
              <a:rPr lang="it-IT" sz="59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Alzheimer</a:t>
            </a:r>
          </a:p>
          <a:p>
            <a:r>
              <a:rPr lang="it-IT" sz="5900" b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</a:t>
            </a:r>
            <a:r>
              <a:rPr lang="it-IT" sz="59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0541 28142</a:t>
            </a:r>
            <a:endParaRPr lang="it-IT" sz="59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5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59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lunedì al venerdì </a:t>
            </a:r>
          </a:p>
          <a:p>
            <a:r>
              <a:rPr lang="it-IT" sz="5900" b="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9.00-19.00</a:t>
            </a:r>
            <a:endParaRPr lang="it-IT" b="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060848"/>
            <a:ext cx="3168352" cy="2088232"/>
          </a:xfrm>
        </p:spPr>
      </p:pic>
      <p:sp>
        <p:nvSpPr>
          <p:cNvPr id="8" name="Segnaposto contenuto 7"/>
          <p:cNvSpPr>
            <a:spLocks noGrp="1"/>
          </p:cNvSpPr>
          <p:nvPr>
            <p:ph sz="quarter" idx="4"/>
          </p:nvPr>
        </p:nvSpPr>
        <p:spPr>
          <a:xfrm>
            <a:off x="539552" y="4221088"/>
            <a:ext cx="3888432" cy="252028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7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Via Covignano 238, Rimini</a:t>
            </a:r>
          </a:p>
          <a:p>
            <a:pPr marL="0" indent="0">
              <a:buNone/>
            </a:pPr>
            <a:r>
              <a:rPr lang="it-IT" sz="7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www.alzheimerrimini.net</a:t>
            </a:r>
          </a:p>
          <a:p>
            <a:pPr marL="0" indent="0">
              <a:buNone/>
            </a:pPr>
            <a:r>
              <a:rPr lang="it-IT" sz="7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info@alzheimerrimini.net</a:t>
            </a:r>
          </a:p>
          <a:p>
            <a:pPr marL="0" indent="0">
              <a:buNone/>
            </a:pPr>
            <a:endParaRPr lang="it-IT" sz="7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7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alzheimer.rimini</a:t>
            </a:r>
          </a:p>
          <a:p>
            <a:pPr marL="0" indent="0">
              <a:buNone/>
            </a:pPr>
            <a:endParaRPr lang="it-IT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42" y="5877272"/>
            <a:ext cx="648072" cy="489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4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568952" cy="1404156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CENTRO D’INCONTRO DI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CATTOLICA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32048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Associazione Alzheimer Rimini con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Distretto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Riccione, </a:t>
            </a:r>
            <a:r>
              <a:rPr lang="it-IT" sz="2800" dirty="0">
                <a:latin typeface="Arial" charset="0"/>
                <a:cs typeface="Arial" charset="0"/>
              </a:rPr>
              <a:t>Azienda USL della Romagna sede di Rimini – CDCD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Umbria 23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(Centro Sociale Vici Giovannini)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MARTEDI’ dalle 14.30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alle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Equipe formata da: una psicologa referente,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una psicologa,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una educatrice,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volontari, operatrice Metodo Hobart.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Referente Dott.ssa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Lucia Sarti 320 2782375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980728"/>
            <a:ext cx="14729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52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38368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CAFE’ ALZHEIMER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4320480" cy="41530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it-IT" sz="2800" u="sng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LE PERSONE CON DETERIORAMENTO COGNITIVO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Stimolazione cognitiva</a:t>
            </a:r>
          </a:p>
          <a:p>
            <a:pPr lvl="0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Attività occupazionali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Metodo Hobart</a:t>
            </a:r>
          </a:p>
          <a:p>
            <a:pPr lvl="0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Musicoterapia</a:t>
            </a:r>
          </a:p>
          <a:p>
            <a:pPr lvl="0"/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860032" y="2276872"/>
            <a:ext cx="3888432" cy="38164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800" u="sng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 FAMILIARI</a:t>
            </a:r>
          </a:p>
          <a:p>
            <a:pPr lvl="0"/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Gruppo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di supporto</a:t>
            </a:r>
          </a:p>
          <a:p>
            <a:pPr lvl="0"/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Colloqui individuali</a:t>
            </a:r>
          </a:p>
          <a:p>
            <a:pPr marL="0" indent="0">
              <a:buNone/>
            </a:pPr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6300192" y="15567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2015716" y="15567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59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96944" cy="1656184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AMARCORD CAFE’ RIMINI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680520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Asp Valloni-Marecchia con Associazione Alzheimer Rimini, Comune di Rimini,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VolontaRimini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Movimento Centrale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Danza&amp;Teatro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programmazione coordinamento e monitoraggio a cura del CDCD</a:t>
            </a: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MERCOLEDI’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DALLE 15 ALLE 18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presso CRA Valloni-Marecchia,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DI MEZZO 1</a:t>
            </a: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VENERDI’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DALLE 9 ALLE 12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presso Alloggi Asp Valloni-Marecchia,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D’AZEGLIO 13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Referente Dott.ssa Francesca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Vaienti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335 6219118</a:t>
            </a:r>
          </a:p>
        </p:txBody>
      </p:sp>
      <p:pic>
        <p:nvPicPr>
          <p:cNvPr id="1026" name="Picture 2" descr="C:\Users\px\Desktop\Casa dei nonni\CAFè RI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76672"/>
            <a:ext cx="213308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5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1060" y="692696"/>
            <a:ext cx="8701717" cy="1584176"/>
          </a:xfrm>
        </p:spPr>
        <p:txBody>
          <a:bodyPr>
            <a:noAutofit/>
          </a:bodyPr>
          <a:lstStyle/>
          <a:p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AMARCORD CAFE’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NOVAFELTRIA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0775" y="2420888"/>
            <a:ext cx="8784976" cy="3834426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Asp Valloni-Marecchia con Associazione Alzheimer Rimini,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Unione di Comuni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Valmarecchia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VolontaRimini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e Movimento Centrale </a:t>
            </a:r>
            <a:r>
              <a:rPr lang="it-IT" sz="2800" dirty="0" err="1">
                <a:latin typeface="Arial" panose="020B0604020202020204" pitchFamily="34" charset="0"/>
                <a:cs typeface="Arial" panose="020B0604020202020204" pitchFamily="34" charset="0"/>
              </a:rPr>
              <a:t>Danza&amp;Teatro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, programmazione coordinamento e monitoraggio a cura del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CDCD</a:t>
            </a:r>
            <a:endParaRPr lang="it-IT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VENERDI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DALLE 9 ALLE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presso Centro di Aggregazione,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SAFFI 81</a:t>
            </a:r>
            <a:endParaRPr lang="it-IT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Referente Dott.ssa Donatella Venturi 335 6219118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2050" name="Picture 2" descr="C:\Users\px\Desktop\Casa dei nonni\CAFè RIMIN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4488"/>
            <a:ext cx="240752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769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9" y="548680"/>
            <a:ext cx="8607278" cy="1719064"/>
          </a:xfrm>
        </p:spPr>
        <p:txBody>
          <a:bodyPr>
            <a:noAutofit/>
          </a:bodyPr>
          <a:lstStyle/>
          <a:p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SCARAMAZ </a:t>
            </a:r>
            <a:r>
              <a:rPr lang="it-IT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CAFE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’ RICCIONE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06" y="2492896"/>
            <a:ext cx="8856984" cy="4248472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Associazione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Alzheimer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Rimini con Distretto di Riccione, programmazione coordinamento e monitoraggio a cura del CDCD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MARTEDI’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DALLE 15 ALLE 18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VENERDI’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DALLE 9 ALLE 12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presso Residenza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Pullè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TOSCANA 62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Coordinatrice Dott.ssa Manuela Boschetti 338 4507490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60648"/>
            <a:ext cx="2520280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53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68952" cy="1651620"/>
          </a:xfrm>
        </p:spPr>
        <p:txBody>
          <a:bodyPr>
            <a:noAutofit/>
          </a:bodyPr>
          <a:lstStyle/>
          <a:p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SCARAMAZ CAFE’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CATTOLICA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2091" y="2708920"/>
            <a:ext cx="8784976" cy="3312368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Associazione Alzheimer Rimini con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Distretto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Riccione,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programmazione coordinamento e monitoraggio a cura del CDCD</a:t>
            </a: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MERCOLEDI’ </a:t>
            </a:r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DALLE 9 ALLE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presso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CRA Vici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Govannini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BEETHOVEN 7/9</a:t>
            </a:r>
            <a:endParaRPr lang="it-IT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Coordinatrice Dott.ssa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Elisa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Ridolfi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338 8801313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803" y="620688"/>
            <a:ext cx="2376264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69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60" cy="1431032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SPORTELLO INFORMATIVO </a:t>
            </a: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PROBLEMI </a:t>
            </a:r>
            <a:r>
              <a:rPr lang="it-IT" sz="4400" b="1" dirty="0">
                <a:latin typeface="Arial" panose="020B0604020202020204" pitchFamily="34" charset="0"/>
                <a:cs typeface="Arial" panose="020B0604020202020204" pitchFamily="34" charset="0"/>
              </a:rPr>
              <a:t>DI MEMORIA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536504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Spazio di ascolto, informazione ed orientamento per i problemi di memoria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Luogo aggregativo rivolto a persone con problemi di memoria lievi e moderati e loro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caregivers</a:t>
            </a:r>
            <a:endParaRPr lang="it-IT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Per le persone con problemi di memoria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stimolazione cognitiva informale, musicoterapia, attività espressivo-motorie </a:t>
            </a:r>
          </a:p>
          <a:p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Per i </a:t>
            </a:r>
            <a:r>
              <a:rPr lang="it-IT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caregivers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: consulenze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psicologiche, incontri </a:t>
            </a:r>
            <a:r>
              <a:rPr lang="it-IT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psicoeducazionali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8931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1368152"/>
          </a:xfrm>
        </p:spPr>
        <p:txBody>
          <a:bodyPr>
            <a:noAutofit/>
          </a:bodyPr>
          <a:lstStyle/>
          <a:p>
            <a:pPr algn="ctr"/>
            <a:r>
              <a:rPr lang="it-IT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SPORTELLI INFORMATIVI PER PROBLEMI DI MEMORIA</a:t>
            </a:r>
            <a:endParaRPr lang="it-IT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824536"/>
          </a:xfrm>
        </p:spPr>
        <p:txBody>
          <a:bodyPr>
            <a:noAutofit/>
          </a:bodyPr>
          <a:lstStyle/>
          <a:p>
            <a:r>
              <a:rPr lang="it-IT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NOVAFELTRIA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presso Centro di Aggregazione,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</a:t>
            </a:r>
            <a:r>
              <a:rPr lang="it-IT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Saffi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81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VENERDI’ dalle 15 alle 18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(Associazione Alzheimer Rimini con CDCD e Unione di Comuni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Valmarecchia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MORCIANO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presso Biblioteca Comunale,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Pascoli 32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LUNEDI’ dalle 9 alle 12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(Associazione Alzheimer Rimini con CDCD e Comune di Morciano)</a:t>
            </a:r>
          </a:p>
          <a:p>
            <a:r>
              <a:rPr lang="it-IT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VILLA VERUCCHIO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presso Centro «Le Pozzette»,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La Marmora 26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MERCOLEDI’ dalle 9 alle 12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(Associazione Alzheimer Rimini con CDCD e Unione di Comuni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Valmarecchia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47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503040"/>
          </a:xfrm>
        </p:spPr>
        <p:txBody>
          <a:bodyPr>
            <a:noAutofit/>
          </a:bodyPr>
          <a:lstStyle/>
          <a:p>
            <a:pPr algn="ctr"/>
            <a:r>
              <a:rPr lang="it-IT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CPD: consulenze psicologiche domiciliari</a:t>
            </a:r>
            <a:endParaRPr lang="it-IT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16832"/>
            <a:ext cx="8568952" cy="4824536"/>
          </a:xfrm>
        </p:spPr>
        <p:txBody>
          <a:bodyPr>
            <a:normAutofit/>
          </a:bodyPr>
          <a:lstStyle/>
          <a:p>
            <a:r>
              <a:rPr lang="it-IT" dirty="0">
                <a:latin typeface="Arial" charset="0"/>
                <a:cs typeface="Arial" charset="0"/>
              </a:rPr>
              <a:t>Azienda USL della Romagna sede di </a:t>
            </a:r>
            <a:r>
              <a:rPr lang="it-IT" dirty="0" smtClean="0">
                <a:latin typeface="Arial" charset="0"/>
                <a:cs typeface="Arial" charset="0"/>
              </a:rPr>
              <a:t>Rimini- CDCD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con Associazione Alzheimer Rimini</a:t>
            </a:r>
          </a:p>
          <a:p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Progetto rivolto ai familiari di persone con demenza in presenza di disturbi comportamentali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il CDCD attiva il progetto a domicilio qualora siano presenti disturbi comportamentali e difficoltà di gestione di essi da parte dei familiari o di assistenti familiari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un massimo di </a:t>
            </a:r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cinque accessi a domicilio da parte di una psicologa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dell’Associazione Alzheimer Rimini</a:t>
            </a:r>
          </a:p>
          <a:p>
            <a:pPr marL="0" indent="0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6408712" cy="875928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MUSICOTERAPIA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712640"/>
            <a:ext cx="8424936" cy="488471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→"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Rivolta a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persone con deterioramento cognitivo moderato-severo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per cui risulta difficoltoso partecipare alla stimolazione cognitiva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Rivolta a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persone con deterioramento cognitivo lieve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come percorso integrato e parallelo alla stimolazione cognitiva 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Progetti, condotti dalla </a:t>
            </a:r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Dott.ssa Cristina Tiraferri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si sono svolti a partire dal 2013 a Villa Verucchio, Novafeltria e Rimini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88640"/>
            <a:ext cx="1714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45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800" dirty="0">
                <a:latin typeface="Arial" panose="020B0604020202020204" pitchFamily="34" charset="0"/>
                <a:cs typeface="Arial" panose="020B0604020202020204" pitchFamily="34" charset="0"/>
              </a:rPr>
              <a:t>La cura centrata sulla persona di Tom </a:t>
            </a:r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Kitwood</a:t>
            </a:r>
            <a:endParaRPr lang="it-IT" sz="5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856984" cy="5013176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Riconoscere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che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l’individuo è sempre una persona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nonostante la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malattia</a:t>
            </a:r>
          </a:p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Impostare la cura partendo dalla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storia di vita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della persona</a:t>
            </a:r>
          </a:p>
          <a:p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ocalizzarsi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sulle capacità residue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 non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tenere conto solo delle capacità compromesse a causa della malattia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 persone con demenza necessitano di un ambiente sociale positivo che compensi i deficit, offra opportunità di crescita personale e in cui possano sperimentare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benessere</a:t>
            </a:r>
            <a:r>
              <a:rPr lang="it-IT" dirty="0" smtClean="0"/>
              <a:t>.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In questa prospettiva anche il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disturbo comportamentale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(BPSD) non è più definito tale, ma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è un’azione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generata in un contesto,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che va interpretata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03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smtClean="0"/>
              <a:t>Quattro ruote e un sorriso!</a:t>
            </a:r>
            <a:endParaRPr lang="it-IT" sz="5400" b="1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524" y="1844824"/>
            <a:ext cx="7636916" cy="4896544"/>
          </a:xfrm>
        </p:spPr>
      </p:pic>
    </p:spTree>
    <p:extLst>
      <p:ext uri="{BB962C8B-B14F-4D97-AF65-F5344CB8AC3E}">
        <p14:creationId xmlns:p14="http://schemas.microsoft.com/office/powerpoint/2010/main" val="12304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179512" y="260648"/>
            <a:ext cx="3076944" cy="266429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RIUNIONE PER I SOCI APERTA AL PUBBLICO </a:t>
            </a:r>
            <a:r>
              <a:rPr lang="it-IT" sz="28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OGNI </a:t>
            </a:r>
            <a:r>
              <a:rPr lang="it-IT" sz="28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PRIMO GIOVEDI’ </a:t>
            </a:r>
            <a:r>
              <a:rPr lang="it-IT" sz="2800" u="sng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it-IT" sz="28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MESE </a:t>
            </a:r>
            <a:br>
              <a:rPr lang="it-IT" sz="2800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251520" y="3501008"/>
            <a:ext cx="3240360" cy="3120496"/>
          </a:xfrm>
        </p:spPr>
        <p:txBody>
          <a:bodyPr>
            <a:noAutofit/>
          </a:bodyPr>
          <a:lstStyle/>
          <a:p>
            <a:r>
              <a:rPr lang="it-IT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GIOVEDI’ 8 NOVEMBRE </a:t>
            </a:r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 </a:t>
            </a:r>
            <a:r>
              <a:rPr lang="it-IT" sz="2800" b="1" u="sng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20.30</a:t>
            </a:r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presso </a:t>
            </a:r>
            <a:r>
              <a:rPr lang="it-IT" sz="28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8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sportello dell’Associazione Via XX Settembre 16, Rimini</a:t>
            </a:r>
            <a:endParaRPr lang="it-IT" sz="28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Segnaposto immagine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3" r="6103"/>
          <a:stretch>
            <a:fillRect/>
          </a:stretch>
        </p:blipFill>
        <p:spPr>
          <a:xfrm rot="420000">
            <a:off x="3570243" y="1247452"/>
            <a:ext cx="4617720" cy="3931920"/>
          </a:xfrm>
        </p:spPr>
      </p:pic>
    </p:spTree>
    <p:extLst>
      <p:ext uri="{BB962C8B-B14F-4D97-AF65-F5344CB8AC3E}">
        <p14:creationId xmlns:p14="http://schemas.microsoft.com/office/powerpoint/2010/main" val="64276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x\Desktop\Casa dei nonni\45040015_2149610071724235_4356572855194877952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0"/>
            <a:ext cx="7023593" cy="705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472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114800" cy="780696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5501" y="2492896"/>
            <a:ext cx="8568952" cy="40324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Sul sito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www.eticarim.it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potrai, con una piccola donazione, aiutarci a realizzare questo grande progetto. </a:t>
            </a:r>
            <a:endParaRPr lang="it-IT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it-IT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Dal </a:t>
            </a:r>
            <a:r>
              <a:rPr lang="it-IT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5 al 27 di Novembre, ogni tua donazione vale il DOPPIO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infatti </a:t>
            </a:r>
            <a:r>
              <a:rPr lang="it-IT" sz="3100" u="sng" dirty="0">
                <a:latin typeface="Arial" panose="020B0604020202020204" pitchFamily="34" charset="0"/>
                <a:cs typeface="Arial" panose="020B0604020202020204" pitchFamily="34" charset="0"/>
              </a:rPr>
              <a:t>ogni somma versata verrà automaticamente raddoppiata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grazie all’impegno di </a:t>
            </a:r>
            <a:r>
              <a:rPr lang="it-IT" sz="3100" dirty="0" err="1">
                <a:latin typeface="Arial" panose="020B0604020202020204" pitchFamily="34" charset="0"/>
                <a:cs typeface="Arial" panose="020B0604020202020204" pitchFamily="34" charset="0"/>
              </a:rPr>
              <a:t>Eticarim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per il sociale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Sostenendoci darai un aiuto per l’apertura 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dei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nuovi </a:t>
            </a:r>
            <a:r>
              <a:rPr lang="it-IT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Cafè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Centri d’incontro a </a:t>
            </a:r>
            <a:r>
              <a:rPr lang="it-IT" sz="3100" dirty="0">
                <a:latin typeface="Arial" panose="020B0604020202020204" pitchFamily="34" charset="0"/>
                <a:cs typeface="Arial" panose="020B0604020202020204" pitchFamily="34" charset="0"/>
              </a:rPr>
              <a:t>Novafeltria, Cattolica e Santarcangelo. L’obiettivo è limitare il più possibile il disagio degli spostamenti delle persone interessate e dare la possibilità a sempre più persone di partecipare alle attività, avvicinandoci alle zone di periferia.</a:t>
            </a:r>
          </a:p>
          <a:p>
            <a:endParaRPr lang="it-IT" sz="3100" dirty="0"/>
          </a:p>
        </p:txBody>
      </p:sp>
      <p:pic>
        <p:nvPicPr>
          <p:cNvPr id="4" name="Picture 2" descr="C:\Users\px\Desktop\Casa dei nonni\eticari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908"/>
            <a:ext cx="5076056" cy="207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reccia a destra 4"/>
          <p:cNvSpPr/>
          <p:nvPr/>
        </p:nvSpPr>
        <p:spPr>
          <a:xfrm flipV="1">
            <a:off x="437928" y="3464369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0388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584176"/>
          </a:xfrm>
        </p:spPr>
        <p:txBody>
          <a:bodyPr>
            <a:noAutofit/>
          </a:bodyPr>
          <a:lstStyle/>
          <a:p>
            <a:pPr algn="r"/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Dott.ssa Elisa </a:t>
            </a:r>
            <a:r>
              <a:rPr lang="it-IT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Ridolfi</a:t>
            </a: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Psicologa Associazione Alzheimer Rimini</a:t>
            </a:r>
            <a:b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338 8801313</a:t>
            </a:r>
            <a:endParaRPr lang="it-I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Segnaposto contenuto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836712"/>
            <a:ext cx="3152775" cy="2638425"/>
          </a:xfrm>
        </p:spPr>
      </p:pic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40726" y="163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683568" y="3356992"/>
            <a:ext cx="590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Comic Sans MS" panose="030F0702030302020204" pitchFamily="66" charset="0"/>
                <a:cs typeface="Calibri" panose="020F0502020204030204" pitchFamily="34" charset="0"/>
              </a:rPr>
              <a:t>COD. VERSAMENTO 5X1000 : </a:t>
            </a:r>
            <a:r>
              <a:rPr lang="it-IT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91032920406</a:t>
            </a:r>
            <a:endParaRPr lang="it-IT" sz="2000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it-IT" sz="2000" b="1" dirty="0">
                <a:latin typeface="Comic Sans MS" panose="030F0702030302020204" pitchFamily="66" charset="0"/>
                <a:cs typeface="Calibri" panose="020F0502020204030204" pitchFamily="34" charset="0"/>
              </a:rPr>
              <a:t>BANCA CREDIT AGRICOLE </a:t>
            </a:r>
            <a:endParaRPr lang="it-IT" sz="20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it-IT" sz="2000" b="1" dirty="0">
                <a:latin typeface="Comic Sans MS" panose="030F0702030302020204" pitchFamily="66" charset="0"/>
                <a:cs typeface="Calibri" panose="020F0502020204030204" pitchFamily="34" charset="0"/>
              </a:rPr>
              <a:t>IBAN : </a:t>
            </a:r>
            <a:r>
              <a:rPr lang="it-IT" sz="2000" b="1" dirty="0">
                <a:solidFill>
                  <a:schemeClr val="bg2">
                    <a:lumMod val="50000"/>
                  </a:schemeClr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IT57A0623024236000030010580</a:t>
            </a:r>
            <a:endParaRPr lang="it-IT" sz="2000" dirty="0">
              <a:solidFill>
                <a:schemeClr val="bg2">
                  <a:lumMod val="50000"/>
                </a:schemeClr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7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it-IT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Demenza come interazione di 5 fattori</a:t>
            </a:r>
            <a:endParaRPr lang="it-IT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Compromissione neurologica (associata alla demenza)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Salute e stato fisico (problemi di natura fisica)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Biografia e storia della vita della persona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Personalità (temperamento, abilità, difese psicologiche)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Psicologia Sociale (modo in cui ci relazioniamo)</a:t>
            </a:r>
          </a:p>
          <a:p>
            <a:pPr marL="0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0" indent="0">
              <a:buNone/>
            </a:pPr>
            <a:r>
              <a:rPr lang="it-IT" sz="3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esiste solo una forma di 			demenza, ma tante demenze quante 		sono le persone malate di demenza</a:t>
            </a:r>
            <a:endParaRPr lang="it-IT" dirty="0" smtClean="0"/>
          </a:p>
        </p:txBody>
      </p:sp>
      <p:sp>
        <p:nvSpPr>
          <p:cNvPr id="6" name="Freccia a destra 5"/>
          <p:cNvSpPr/>
          <p:nvPr/>
        </p:nvSpPr>
        <p:spPr>
          <a:xfrm>
            <a:off x="971600" y="554312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05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86892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CORSI DI POTENZIAMENTO E STIMOLAZIONE DELLA MEMORIA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organizzati dall’Associazione Alzheimer Rimini in collaborazione con il CDCD di Rimini</a:t>
            </a:r>
            <a:endParaRPr lang="it-IT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>
          <a:xfrm>
            <a:off x="346744" y="3333785"/>
            <a:ext cx="4038600" cy="3528392"/>
          </a:xfrm>
        </p:spPr>
        <p:txBody>
          <a:bodyPr/>
          <a:lstStyle/>
          <a:p>
            <a:pPr marL="0" indent="0" algn="ctr">
              <a:buClr>
                <a:schemeClr val="accent1"/>
              </a:buClr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POTENZIAMENTO DELLA MEMORIA</a:t>
            </a:r>
          </a:p>
          <a:p>
            <a:pPr marL="0" indent="0">
              <a:buClr>
                <a:schemeClr val="accent1"/>
              </a:buClr>
              <a:buNone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/>
              </a:buClr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chemeClr val="accent1"/>
              </a:buClr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er persone con 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deterioramento cognitivo lieve (MCI)</a:t>
            </a:r>
          </a:p>
          <a:p>
            <a:pPr marL="0" indent="0" algn="ctr">
              <a:buClr>
                <a:schemeClr val="accent1"/>
              </a:buClr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671961" y="3284984"/>
            <a:ext cx="4038600" cy="388261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STIMOLAZIONE COGNITIVA</a:t>
            </a:r>
          </a:p>
          <a:p>
            <a:pPr marL="0" indent="0">
              <a:buNone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per persone con diagnosi di demenza in fase iniziale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reccia in giù 12"/>
          <p:cNvSpPr/>
          <p:nvPr/>
        </p:nvSpPr>
        <p:spPr>
          <a:xfrm>
            <a:off x="2159323" y="41443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>
            <a:off x="6448945" y="411957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1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2592288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CORSI </a:t>
            </a:r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MEMORY TRAINING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organizzati dall’Associazione Alzheimer Rimini in collaborazione con il CDCD di Rimini</a:t>
            </a:r>
            <a:endParaRPr lang="it-IT" sz="2800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246748" y="3645024"/>
            <a:ext cx="8784976" cy="3140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PER PERSONE INTEGRE, APERTI ALLA      				CITTADINANZA</a:t>
            </a:r>
          </a:p>
          <a:p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Misano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(Villaggio Argentina), Piazza Pio X</a:t>
            </a:r>
          </a:p>
          <a:p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Coriano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(Ospedaletto), via Montescudo 82</a:t>
            </a:r>
          </a:p>
          <a:p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Morciano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via Roma 77     </a:t>
            </a:r>
            <a:endParaRPr lang="it-IT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Per informazioni: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Dott.ssa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Lucia Sarti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320 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2782375</a:t>
            </a:r>
          </a:p>
          <a:p>
            <a:pPr marL="0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			Dott.ssa Caroline Petrelli 346 6265885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t-IT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ccia in giù 4"/>
          <p:cNvSpPr/>
          <p:nvPr/>
        </p:nvSpPr>
        <p:spPr>
          <a:xfrm>
            <a:off x="4207188" y="2924944"/>
            <a:ext cx="43204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6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0230" y="404664"/>
            <a:ext cx="7416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CENTRI D’INCONTRO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8924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Rivolto a persone con MCI o demenza in fase iniziale  e loro familiari</a:t>
            </a:r>
          </a:p>
          <a:p>
            <a:pPr marL="0" indent="0">
              <a:buNone/>
            </a:pPr>
            <a:r>
              <a:rPr lang="it-IT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Finalità: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Favorire inclusione e partecipazione</a:t>
            </a: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ostenere autostima</a:t>
            </a:r>
          </a:p>
          <a:p>
            <a:r>
              <a:rPr lang="it-IT" u="sng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otenziare le capacità e le competenze della persona e dei familiari per affrontare le difficoltà quotidiane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Le attività organizzate sono strutturate considerando il filo conduttore di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creare delle «opportunità d’uso» che ogni individuo sceglie </a:t>
            </a:r>
            <a:r>
              <a:rPr lang="it-IT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(diagnosi psicosociale)</a:t>
            </a:r>
          </a:p>
          <a:p>
            <a:pPr marL="0" indent="0">
              <a:buNone/>
            </a:pP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 le persone con problemi cognitivi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: attività creative/occupazionali, di stimolazione della memoria e di movimento; le proposte variano anche in base agli interessi delle persone coinvolte.</a:t>
            </a:r>
          </a:p>
          <a:p>
            <a:pPr marL="0" indent="0">
              <a:buNone/>
            </a:pP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Per i familiari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: incontri informativi e di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psicoeducazione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supporto psicologico, incontri tematici con specialisti, attività con i propri cari.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628800"/>
            <a:ext cx="140364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8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24936" cy="1584176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CENTRO D’INCONTRO DI RIMINI</a:t>
            </a:r>
            <a:endParaRPr lang="it-IT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738119"/>
            <a:ext cx="8928992" cy="5003249"/>
          </a:xfrm>
        </p:spPr>
        <p:txBody>
          <a:bodyPr>
            <a:noAutofit/>
          </a:bodyPr>
          <a:lstStyle/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Asp Valloni-Marecchia con Associazione Alzheimer Rimini, Comune di Rimini,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VolontaRimini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, AVULSS, </a:t>
            </a:r>
            <a:r>
              <a:rPr lang="it-IT" dirty="0" smtClean="0">
                <a:latin typeface="Arial" charset="0"/>
                <a:cs typeface="Arial" charset="0"/>
              </a:rPr>
              <a:t>Azienda </a:t>
            </a:r>
            <a:r>
              <a:rPr lang="it-IT" dirty="0">
                <a:latin typeface="Arial" charset="0"/>
                <a:cs typeface="Arial" charset="0"/>
              </a:rPr>
              <a:t>USL della Romagna sede di Rimini – </a:t>
            </a:r>
            <a:r>
              <a:rPr lang="it-IT" dirty="0" smtClean="0">
                <a:latin typeface="Arial" charset="0"/>
                <a:cs typeface="Arial" charset="0"/>
              </a:rPr>
              <a:t>CDCD, Movimento Centrale </a:t>
            </a:r>
            <a:r>
              <a:rPr lang="it-IT" dirty="0" err="1" smtClean="0">
                <a:latin typeface="Arial" charset="0"/>
                <a:cs typeface="Arial" charset="0"/>
              </a:rPr>
              <a:t>Danza&amp;Teatro</a:t>
            </a:r>
            <a:endParaRPr lang="it-I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Giuliano da Rimini 8/A </a:t>
            </a: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MARTEDI’ E GIOVEDI’ dalle 10 alle 16.30</a:t>
            </a:r>
          </a:p>
          <a:p>
            <a:pPr marL="0" indent="0">
              <a:buNone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 (con possibilità di pranzare al Centro)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Equipe formata da: una psicologa referente, due psicologhe, un educatore, volontari, operatrice Metodo Hobart</a:t>
            </a:r>
          </a:p>
          <a:p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Referente Dott.ssa Francesca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Vaienti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 339 4800528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0067" y="3212976"/>
            <a:ext cx="14729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6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647056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CENTRO D’INCONTRO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 SANTARCANGELO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916832"/>
            <a:ext cx="8928992" cy="4824536"/>
          </a:xfrm>
        </p:spPr>
        <p:txBody>
          <a:bodyPr>
            <a:noAutofit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Asp Valloni-Marecchia con Associazione Alzheimer Rimini,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Distretto di Rimini Nord, </a:t>
            </a:r>
            <a:r>
              <a:rPr lang="it-I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VolontaRimini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AVULSS, </a:t>
            </a:r>
            <a:r>
              <a:rPr lang="it-IT" dirty="0">
                <a:latin typeface="Arial" charset="0"/>
                <a:cs typeface="Arial" charset="0"/>
              </a:rPr>
              <a:t>Azienda USL della Romagna sede di Rimini – CDCD, Movimento Centrale </a:t>
            </a:r>
            <a:r>
              <a:rPr lang="it-IT" dirty="0" err="1" smtClean="0">
                <a:latin typeface="Arial" charset="0"/>
                <a:cs typeface="Arial" charset="0"/>
              </a:rPr>
              <a:t>Danza&amp;Teatro</a:t>
            </a:r>
            <a:endParaRPr lang="it-IT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Mazzini 6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(Alloggi ASP Valloni-Marecchia)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LUNEDI’ dalle 15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alle </a:t>
            </a:r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18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(MCI)</a:t>
            </a:r>
            <a:endParaRPr lang="it-IT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 smtClean="0">
                <a:latin typeface="Arial" panose="020B0604020202020204" pitchFamily="34" charset="0"/>
                <a:cs typeface="Arial" panose="020B0604020202020204" pitchFamily="34" charset="0"/>
              </a:rPr>
              <a:t>GIOVEDI’ dalle 14.30 alle 18 </a:t>
            </a:r>
            <a:r>
              <a:rPr lang="it-IT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(demenza in fase iniziale)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Equipe formata da: una psicologa referente,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una psicologa, volontari, operatrice Metodo Hobart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Referente Dott.ssa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Manuela Boschetti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338 4507490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3212976"/>
            <a:ext cx="1472952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92888" cy="1647056"/>
          </a:xfrm>
        </p:spPr>
        <p:txBody>
          <a:bodyPr>
            <a:noAutofit/>
          </a:bodyPr>
          <a:lstStyle/>
          <a:p>
            <a:pPr algn="ctr"/>
            <a:r>
              <a:rPr lang="it-IT" sz="5400" b="1" dirty="0">
                <a:latin typeface="Arial" panose="020B0604020202020204" pitchFamily="34" charset="0"/>
                <a:cs typeface="Arial" panose="020B0604020202020204" pitchFamily="34" charset="0"/>
              </a:rPr>
              <a:t>CENTRO D’INCONTRO DI </a:t>
            </a:r>
            <a:r>
              <a:rPr lang="it-IT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RICCIONE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916832"/>
            <a:ext cx="8856984" cy="4824536"/>
          </a:xfrm>
        </p:spPr>
        <p:txBody>
          <a:bodyPr>
            <a:no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Associazione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Alzheimer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Rimini con Distretto di Riccione, </a:t>
            </a:r>
            <a:r>
              <a:rPr lang="it-IT" sz="2800" dirty="0" smtClean="0">
                <a:latin typeface="Arial" charset="0"/>
                <a:cs typeface="Arial" charset="0"/>
              </a:rPr>
              <a:t>Azienda </a:t>
            </a:r>
            <a:r>
              <a:rPr lang="it-IT" sz="2800" dirty="0">
                <a:latin typeface="Arial" charset="0"/>
                <a:cs typeface="Arial" charset="0"/>
              </a:rPr>
              <a:t>USL della Romagna sede di Rimini – </a:t>
            </a:r>
            <a:r>
              <a:rPr lang="it-IT" sz="2800" dirty="0" smtClean="0">
                <a:latin typeface="Arial" charset="0"/>
                <a:cs typeface="Arial" charset="0"/>
              </a:rPr>
              <a:t>CDCD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via Lazio 18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(Centro Sociale Nautilus)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LUNEDI’ e GIOVEDI’ dalle </a:t>
            </a:r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10 alle </a:t>
            </a:r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lang="it-IT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con possibilità di pranzare al Centro</a:t>
            </a:r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Equipe formata da: una psicologa referente, due psicologhe, una educatrice, volontari, operatrice Metodo Hobart</a:t>
            </a:r>
          </a:p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Referente Dott.ssa Donatella Venturi 335 6219118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996952"/>
            <a:ext cx="1619672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7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1503</TotalTime>
  <Words>1192</Words>
  <Application>Microsoft Office PowerPoint</Application>
  <PresentationFormat>Presentazione su schermo (4:3)</PresentationFormat>
  <Paragraphs>142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Comic Sans MS</vt:lpstr>
      <vt:lpstr>Constantia</vt:lpstr>
      <vt:lpstr>Wingdings 2</vt:lpstr>
      <vt:lpstr>Equinozio</vt:lpstr>
      <vt:lpstr>Associazione Alzheimer Rimini o.n.l.u.s.</vt:lpstr>
      <vt:lpstr>La cura centrata sulla persona di Tom Kitwood</vt:lpstr>
      <vt:lpstr>Demenza come interazione di 5 fattori</vt:lpstr>
      <vt:lpstr>CORSI DI POTENZIAMENTO E STIMOLAZIONE DELLA MEMORIA organizzati dall’Associazione Alzheimer Rimini in collaborazione con il CDCD di Rimini</vt:lpstr>
      <vt:lpstr>CORSI DI MEMORY TRAINING organizzati dall’Associazione Alzheimer Rimini in collaborazione con il CDCD di Rimini</vt:lpstr>
      <vt:lpstr>CENTRI D’INCONTRO</vt:lpstr>
      <vt:lpstr>CENTRO D’INCONTRO DI RIMINI</vt:lpstr>
      <vt:lpstr>CENTRO D’INCONTRO DI SANTARCANGELO</vt:lpstr>
      <vt:lpstr>CENTRO D’INCONTRO DI RICCIONE</vt:lpstr>
      <vt:lpstr>CENTRO D’INCONTRO DI CATTOLICA</vt:lpstr>
      <vt:lpstr>CAFE’ ALZHEIMER</vt:lpstr>
      <vt:lpstr>AMARCORD CAFE’ RIMINI</vt:lpstr>
      <vt:lpstr>AMARCORD CAFE’ NOVAFELTRIA</vt:lpstr>
      <vt:lpstr>SCARAMAZ CAFE’ RICCIONE</vt:lpstr>
      <vt:lpstr>SCARAMAZ CAFE’ CATTOLICA</vt:lpstr>
      <vt:lpstr>SPORTELLO INFORMATIVO PER I PROBLEMI DI MEMORIA</vt:lpstr>
      <vt:lpstr>SPORTELLI INFORMATIVI PER PROBLEMI DI MEMORIA</vt:lpstr>
      <vt:lpstr>CPD: consulenze psicologiche domiciliari</vt:lpstr>
      <vt:lpstr>MUSICOTERAPIA</vt:lpstr>
      <vt:lpstr>Quattro ruote e un sorriso!</vt:lpstr>
      <vt:lpstr>RIUNIONE PER I SOCI APERTA AL PUBBLICO OGNI PRIMO GIOVEDI’ DEL MESE   </vt:lpstr>
      <vt:lpstr>Presentazione standard di PowerPoint</vt:lpstr>
      <vt:lpstr>Presentazione standard di PowerPoint</vt:lpstr>
      <vt:lpstr>Dott.ssa Elisa Ridolfi Psicologa Associazione Alzheimer Rimini  338 8801313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PROGETTI RIVOLTI ALLE PERSONE CON DEMENZA E AI LORO FAMILIARI</dc:title>
  <dc:creator>px</dc:creator>
  <cp:lastModifiedBy>GIORGIO ROMERSA</cp:lastModifiedBy>
  <cp:revision>122</cp:revision>
  <dcterms:created xsi:type="dcterms:W3CDTF">2016-11-06T21:35:44Z</dcterms:created>
  <dcterms:modified xsi:type="dcterms:W3CDTF">2018-11-09T13:20:12Z</dcterms:modified>
</cp:coreProperties>
</file>